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1" r:id="rId8"/>
    <p:sldId id="261" r:id="rId9"/>
    <p:sldId id="274" r:id="rId10"/>
    <p:sldId id="262" r:id="rId11"/>
    <p:sldId id="263" r:id="rId12"/>
    <p:sldId id="275" r:id="rId13"/>
    <p:sldId id="264" r:id="rId14"/>
    <p:sldId id="265" r:id="rId15"/>
    <p:sldId id="272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-12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lil İbrahim İ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60648"/>
            <a:ext cx="8604448" cy="61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908720"/>
          </a:xfrm>
        </p:spPr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9235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02/05/2005 tarihinde Hayırseverimiz Halil İbrahim </a:t>
            </a:r>
            <a:r>
              <a:rPr lang="tr-TR" b="1" dirty="0" err="1"/>
              <a:t>İper</a:t>
            </a:r>
            <a:r>
              <a:rPr lang="tr-TR" b="1" dirty="0"/>
              <a:t> ile Muğla Valiliği arasında </a:t>
            </a:r>
            <a:r>
              <a:rPr lang="tr-TR" b="1" dirty="0" err="1"/>
              <a:t>Yalıkavak</a:t>
            </a:r>
            <a:r>
              <a:rPr lang="tr-TR" b="1" dirty="0"/>
              <a:t> Beldesi Yukarı </a:t>
            </a:r>
            <a:r>
              <a:rPr lang="tr-TR" b="1" dirty="0" err="1"/>
              <a:t>Gökçebel</a:t>
            </a:r>
            <a:r>
              <a:rPr lang="tr-TR" b="1" dirty="0"/>
              <a:t> Mahallesinde 16 derslikli Halil İbrahim </a:t>
            </a:r>
            <a:r>
              <a:rPr lang="tr-TR" b="1" dirty="0" err="1"/>
              <a:t>İper</a:t>
            </a:r>
            <a:r>
              <a:rPr lang="tr-TR" b="1" dirty="0"/>
              <a:t> Çok Programlı Lisesi yapılması konusunda protokol imzalanmıştır.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6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pic>
        <p:nvPicPr>
          <p:cNvPr id="3074" name="Picture 2" descr="genel resim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" y="2564904"/>
            <a:ext cx="9174494" cy="4293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1953" y="1384169"/>
            <a:ext cx="8229600" cy="18287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16/09/2013 tarihinde imzalanan ek protokol ile okulun adı Halil İbrahim - Adnan </a:t>
            </a:r>
            <a:r>
              <a:rPr lang="tr-TR" b="1" dirty="0" err="1"/>
              <a:t>İper</a:t>
            </a:r>
            <a:r>
              <a:rPr lang="tr-TR" b="1" dirty="0"/>
              <a:t> Anadolu Lisesi olarak değiştirilmiş ve 16/09/2013 tarihinde okul eğitim öğretime 6 derslikte 204 öğrencisi ile başlamıştır.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403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175642"/>
            <a:ext cx="8229600" cy="680939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/>
              <a:t>31/10/2013 tarihinde Halil İbrahim </a:t>
            </a:r>
            <a:r>
              <a:rPr lang="tr-TR" b="1" dirty="0" err="1"/>
              <a:t>İper</a:t>
            </a:r>
            <a:r>
              <a:rPr lang="tr-TR" b="1" dirty="0"/>
              <a:t>-Adnan </a:t>
            </a:r>
            <a:r>
              <a:rPr lang="tr-TR" b="1" dirty="0" err="1"/>
              <a:t>İper</a:t>
            </a:r>
            <a:r>
              <a:rPr lang="tr-TR" b="1" dirty="0"/>
              <a:t> Anadolu Lisesinin resmi açılışı yapılmıştır.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93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nan İ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88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61452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/>
              <a:t>Adnan İPER</a:t>
            </a:r>
          </a:p>
        </p:txBody>
      </p:sp>
    </p:spTree>
    <p:extLst>
      <p:ext uri="{BB962C8B-B14F-4D97-AF65-F5344CB8AC3E}">
        <p14:creationId xmlns:p14="http://schemas.microsoft.com/office/powerpoint/2010/main" val="79052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Adnan İPER</a:t>
            </a:r>
          </a:p>
        </p:txBody>
      </p:sp>
      <p:pic>
        <p:nvPicPr>
          <p:cNvPr id="4098" name="Picture 2" descr="  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0" y="1552117"/>
            <a:ext cx="4103898" cy="511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31 Ekim 1985 tarihinde İstanbul’da doğdu. İlkokul öğrenimine Fevziye Mektepleri Vakfı Işık Lisesinde başladı. Ortaokul ve Lise öğrenimini (MEF) Modern Eğitim Fen Okullarında başarıyla tamamladı.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6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Adnan İPER</a:t>
            </a:r>
          </a:p>
        </p:txBody>
      </p:sp>
      <p:pic>
        <p:nvPicPr>
          <p:cNvPr id="1026" name="Picture 2" descr="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6249069"/>
            <a:ext cx="8229600" cy="60893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b="1" dirty="0"/>
              <a:t>Amerika’da </a:t>
            </a:r>
            <a:r>
              <a:rPr lang="tr-TR" b="1" dirty="0" err="1"/>
              <a:t>Lynn</a:t>
            </a:r>
            <a:r>
              <a:rPr lang="tr-TR" b="1" dirty="0"/>
              <a:t> Üniversitesinde okuduktan sonra TETAŞ ŞİRKETLER GRUBU’NDA iş hayatına başladı.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70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26023" y="548680"/>
            <a:ext cx="3549080" cy="48245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Adnan </a:t>
            </a:r>
            <a:r>
              <a:rPr lang="tr-TR" b="1" dirty="0" err="1"/>
              <a:t>İper</a:t>
            </a:r>
            <a:r>
              <a:rPr lang="tr-TR" b="1" dirty="0"/>
              <a:t> küçük yaşlarından itibaren başladığı spor faaliyetlerinden bazıları olan kayak ve yüzme başta olmak üzere tenis, Amerikan futbolu, su kayağı, paraşütle atlama gibi dallarında birçok başarı elde etmiştir. </a:t>
            </a:r>
          </a:p>
          <a:p>
            <a:pPr marL="0" indent="0">
              <a:buNone/>
            </a:pPr>
            <a:r>
              <a:rPr lang="tr-TR" b="1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80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r>
              <a:rPr lang="tr-TR" dirty="0"/>
              <a:t>Adnan İPER</a:t>
            </a:r>
          </a:p>
        </p:txBody>
      </p:sp>
      <p:pic>
        <p:nvPicPr>
          <p:cNvPr id="5126" name="Picture 6" descr="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21" y="476673"/>
            <a:ext cx="4100468" cy="6244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20888"/>
            <a:ext cx="4406820" cy="42997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İnsan ilişkilerine verdiği önem ve ileri düzeyde İngilizce dil yeteneği sayesinde iş hayatında da büyük başarılar kazanan Merhum Adnan </a:t>
            </a:r>
            <a:r>
              <a:rPr lang="tr-TR" b="1" dirty="0" err="1"/>
              <a:t>İper´in</a:t>
            </a:r>
            <a:r>
              <a:rPr lang="tr-TR" b="1" dirty="0"/>
              <a:t> bilgisayara olan büyük ilgisi nedeniyle gelecekteki hayali ise bilgisayar teknolojisi sektörüne adım atmaktı…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687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Adnan İPER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Yaşamı boyunca Atatürk ilkelerini ve inkılaplarını içtenlikle özümsemiş, özgür düşünceli bir Türk genci olarak çevresi tarafından sevilen ve saygı duyulan bir kişiliğe sahip olmuştur.</a:t>
            </a:r>
          </a:p>
          <a:p>
            <a:endParaRPr lang="tr-TR" dirty="0"/>
          </a:p>
        </p:txBody>
      </p:sp>
      <p:pic>
        <p:nvPicPr>
          <p:cNvPr id="2052" name="Picture 4" descr="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7" y="3356991"/>
            <a:ext cx="9155157" cy="3501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766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Adnan İPER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Ne acıdır ki, kendisini 12 Ağustos 2012 de elim bir trafik kazasında çok genç yaşta kaybettik. Adnan </a:t>
            </a:r>
            <a:r>
              <a:rPr lang="tr-TR" b="1" dirty="0" err="1"/>
              <a:t>İper</a:t>
            </a:r>
            <a:r>
              <a:rPr lang="tr-TR" b="1" dirty="0"/>
              <a:t> yaşamı boyunca dürüstlüğü ve doğruluğu ile hep inandığı yolda ilerledi.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Kısa ama büyük ömründe ailesinin her zaman gurur duyduğu bir evlat olan Adnan </a:t>
            </a:r>
            <a:r>
              <a:rPr lang="tr-TR" b="1" dirty="0" err="1"/>
              <a:t>İper</a:t>
            </a:r>
            <a:r>
              <a:rPr lang="tr-TR" b="1" dirty="0"/>
              <a:t>, ailesine ve dostlarına bağlı, sahip olduğu her şeyi paylaşan, mütevazı, olgun, insan ayırmayan, tüm değerlere sahip çıkan bir yapıya sahipti.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886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Tüccar bir ailenin çocuğu olan Halil İbrahim </a:t>
            </a:r>
            <a:r>
              <a:rPr lang="tr-TR" b="1" dirty="0" err="1"/>
              <a:t>İper</a:t>
            </a:r>
            <a:r>
              <a:rPr lang="tr-TR" b="1" dirty="0"/>
              <a:t>; 27/08/1945 tarihinde İstanbul Bakırköy’de doğmuştur.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 İlkokulu üçüncü sınıfa kadar Bakırköy </a:t>
            </a:r>
            <a:r>
              <a:rPr lang="tr-TR" b="1" dirty="0" err="1"/>
              <a:t>Bayramağa</a:t>
            </a:r>
            <a:r>
              <a:rPr lang="tr-TR" b="1" dirty="0"/>
              <a:t> İlkokulunda, ilkokul dört ve beşinci sınıfı ise </a:t>
            </a:r>
            <a:r>
              <a:rPr lang="tr-TR" b="1" dirty="0" err="1"/>
              <a:t>Paşakapısı</a:t>
            </a:r>
            <a:r>
              <a:rPr lang="tr-TR" b="1" dirty="0"/>
              <a:t> İlkokulunda bitirdi.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Ortaokul öğrenimini St. George Avusturya Kolejinde, lise öğrenimini ise İstanbul Bilir Kolejinde tamamladı.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63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pic>
        <p:nvPicPr>
          <p:cNvPr id="7170" name="Picture 2" descr="halil ibrahim ip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" y="2636912"/>
            <a:ext cx="9147516" cy="4194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8478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Halil İbrahim </a:t>
            </a:r>
            <a:r>
              <a:rPr lang="tr-TR" b="1" dirty="0" err="1"/>
              <a:t>İper</a:t>
            </a:r>
            <a:r>
              <a:rPr lang="tr-TR" b="1" dirty="0"/>
              <a:t> 1965 yılında İstanbul Hukuk Fakültesini kazanarak üniversite öğrenimine başladı ve 1972 yılında başarıyla mezun oldu.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Mezun olduktan sonra hukuk mesleği yerine ailesinden aldığı ticari kültürle ticaret hayatına atıldı.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31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35305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1974 yılında askerliğini yedek subay olarak 1. Ve 2. Kıbrıs Barış Harekâtına katılarak tamamladı. </a:t>
            </a:r>
          </a:p>
          <a:p>
            <a:endParaRPr lang="tr-TR" dirty="0"/>
          </a:p>
        </p:txBody>
      </p:sp>
      <p:pic>
        <p:nvPicPr>
          <p:cNvPr id="8194" name="Picture 2" descr="halil ibrahim ip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600200"/>
            <a:ext cx="333375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1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8"/>
            <a:ext cx="9144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1720" y="6165304"/>
            <a:ext cx="7164288" cy="7966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b="1" dirty="0"/>
              <a:t>1982 yılında ise kurucusu olduğu TETAŞ ŞİRKETLER GRUBU’NUN onursal başkanlığını yapmaya başlamıştır, Sayın </a:t>
            </a:r>
            <a:r>
              <a:rPr lang="tr-TR" b="1" dirty="0" err="1"/>
              <a:t>İper</a:t>
            </a:r>
            <a:r>
              <a:rPr lang="tr-TR" b="1" dirty="0"/>
              <a:t> bugün halen bu görevi devam ettirmektedir.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492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Eğitime, mimariye, sanata ve sanatçıya büyük önem veren H. İbrahim </a:t>
            </a:r>
            <a:r>
              <a:rPr lang="tr-TR" b="1" dirty="0" err="1"/>
              <a:t>İper</a:t>
            </a:r>
            <a:r>
              <a:rPr lang="tr-TR" b="1" dirty="0"/>
              <a:t> 2006 yılında resim sanatına verdiği önemle TÜYAP İstanbul Fuarı </a:t>
            </a:r>
            <a:r>
              <a:rPr lang="tr-TR" b="1" dirty="0" err="1"/>
              <a:t>Koleksiyoner</a:t>
            </a:r>
            <a:r>
              <a:rPr lang="tr-TR" b="1" dirty="0"/>
              <a:t> Onur Ödülünü alarak yılın </a:t>
            </a:r>
            <a:r>
              <a:rPr lang="tr-TR" b="1" dirty="0" err="1"/>
              <a:t>koleksiyoneri</a:t>
            </a:r>
            <a:r>
              <a:rPr lang="tr-TR" b="1" dirty="0"/>
              <a:t> seçildi.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536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pic>
        <p:nvPicPr>
          <p:cNvPr id="6146" name="Picture 2" descr="  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00199"/>
            <a:ext cx="4324350" cy="527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36245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/>
              <a:t>1984 yılında hayatını </a:t>
            </a:r>
            <a:r>
              <a:rPr lang="tr-TR" b="1" dirty="0" smtClean="0"/>
              <a:t> İ. </a:t>
            </a:r>
            <a:r>
              <a:rPr lang="tr-TR" b="1" dirty="0"/>
              <a:t>Ferda </a:t>
            </a:r>
            <a:r>
              <a:rPr lang="tr-TR" b="1" dirty="0" err="1"/>
              <a:t>İper</a:t>
            </a:r>
            <a:r>
              <a:rPr lang="tr-TR" b="1" dirty="0"/>
              <a:t> ile birleştirerek mutlu bir evlilik yapan </a:t>
            </a:r>
            <a:r>
              <a:rPr lang="tr-TR" b="1" dirty="0" err="1"/>
              <a:t>H.İbrahim</a:t>
            </a:r>
            <a:r>
              <a:rPr lang="tr-TR" b="1" dirty="0"/>
              <a:t> </a:t>
            </a:r>
            <a:r>
              <a:rPr lang="tr-TR" b="1" dirty="0" err="1"/>
              <a:t>İper’in</a:t>
            </a:r>
            <a:r>
              <a:rPr lang="tr-TR" b="1" dirty="0"/>
              <a:t> bu evlilikten her zaman gurur duydukları Adnan ve Ongan adında iki oğlu olmuştur.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20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Halil İbrahim </a:t>
            </a:r>
            <a:r>
              <a:rPr lang="tr-TR" b="1" dirty="0" err="1"/>
              <a:t>İper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254"/>
            <a:ext cx="8964488" cy="616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184326"/>
            <a:ext cx="8229600" cy="67097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tr-TR" b="1" dirty="0"/>
              <a:t>1999 Gölcük depremi sonrasında Yalova Altınova’da 16 derslikli </a:t>
            </a:r>
            <a:r>
              <a:rPr lang="tr-TR" b="1" dirty="0" err="1"/>
              <a:t>Kaytazdere</a:t>
            </a:r>
            <a:r>
              <a:rPr lang="tr-TR" b="1" dirty="0"/>
              <a:t> </a:t>
            </a:r>
            <a:r>
              <a:rPr lang="tr-TR" b="1" dirty="0" err="1"/>
              <a:t>Tetaş</a:t>
            </a:r>
            <a:r>
              <a:rPr lang="tr-TR" b="1" dirty="0"/>
              <a:t> Tekstil İlkokulunu yaptırmıştır.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25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073282"/>
            <a:ext cx="8229600" cy="792088"/>
          </a:xfrm>
        </p:spPr>
        <p:txBody>
          <a:bodyPr>
            <a:normAutofit fontScale="62500" lnSpcReduction="20000"/>
          </a:bodyPr>
          <a:lstStyle/>
          <a:p>
            <a:r>
              <a:rPr lang="tr-TR" b="1" dirty="0"/>
              <a:t>Daha sonra </a:t>
            </a:r>
            <a:r>
              <a:rPr lang="tr-TR" b="1" dirty="0" err="1"/>
              <a:t>Yalıkavak</a:t>
            </a:r>
            <a:r>
              <a:rPr lang="tr-TR" b="1" dirty="0"/>
              <a:t> Yukarı </a:t>
            </a:r>
            <a:r>
              <a:rPr lang="tr-TR" b="1" dirty="0" err="1"/>
              <a:t>Gökçebel</a:t>
            </a:r>
            <a:r>
              <a:rPr lang="tr-TR" b="1" dirty="0"/>
              <a:t> Mahallesinde Bulunan </a:t>
            </a:r>
            <a:r>
              <a:rPr lang="tr-TR" b="1" dirty="0" err="1"/>
              <a:t>Profilo</a:t>
            </a:r>
            <a:r>
              <a:rPr lang="tr-TR" b="1" dirty="0"/>
              <a:t> Marina İlkokuluna ilave anasınıfı ve laboratuvarlar yaptırmıştır.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806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528</Words>
  <Application>Microsoft Office PowerPoint</Application>
  <PresentationFormat>Ekran Gösterisi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Halil İbrahim İper</vt:lpstr>
      <vt:lpstr>Halil İbrahim İper</vt:lpstr>
      <vt:lpstr>Halil İbrahim İper</vt:lpstr>
      <vt:lpstr>Halil İbrahim İper</vt:lpstr>
      <vt:lpstr>PowerPoint Sunusu</vt:lpstr>
      <vt:lpstr>Halil İbrahim İper</vt:lpstr>
      <vt:lpstr>Halil İbrahim İper</vt:lpstr>
      <vt:lpstr>Halil İbrahim İper</vt:lpstr>
      <vt:lpstr>PowerPoint Sunusu</vt:lpstr>
      <vt:lpstr>Halil İbrahim İper</vt:lpstr>
      <vt:lpstr>Halil İbrahim İper</vt:lpstr>
      <vt:lpstr>PowerPoint Sunusu</vt:lpstr>
      <vt:lpstr>Adnan İPER</vt:lpstr>
      <vt:lpstr>Adnan İPER</vt:lpstr>
      <vt:lpstr>Adnan İPER</vt:lpstr>
      <vt:lpstr>PowerPoint Sunusu</vt:lpstr>
      <vt:lpstr>Adnan İPER</vt:lpstr>
      <vt:lpstr>Adnan İPER</vt:lpstr>
      <vt:lpstr>Adnan İPER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Halil İbrahim İper</dc:title>
  <dc:creator>ASUS</dc:creator>
  <cp:lastModifiedBy>HIPER</cp:lastModifiedBy>
  <cp:revision>20</cp:revision>
  <dcterms:created xsi:type="dcterms:W3CDTF">2016-10-27T12:16:27Z</dcterms:created>
  <dcterms:modified xsi:type="dcterms:W3CDTF">2020-02-06T09:03:16Z</dcterms:modified>
</cp:coreProperties>
</file>